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2" r:id="rId36"/>
    <p:sldId id="353" r:id="rId37"/>
    <p:sldId id="336" r:id="rId38"/>
    <p:sldId id="337" r:id="rId39"/>
    <p:sldId id="317" r:id="rId40"/>
    <p:sldId id="318" r:id="rId41"/>
    <p:sldId id="311" r:id="rId42"/>
    <p:sldId id="309" r:id="rId43"/>
    <p:sldId id="310" r:id="rId44"/>
    <p:sldId id="308" r:id="rId45"/>
    <p:sldId id="307" r:id="rId46"/>
    <p:sldId id="299" r:id="rId47"/>
    <p:sldId id="306" r:id="rId48"/>
    <p:sldId id="300" r:id="rId49"/>
    <p:sldId id="305" r:id="rId50"/>
    <p:sldId id="301" r:id="rId51"/>
    <p:sldId id="285" r:id="rId52"/>
    <p:sldId id="287" r:id="rId53"/>
    <p:sldId id="294" r:id="rId54"/>
    <p:sldId id="289" r:id="rId55"/>
    <p:sldId id="293" r:id="rId56"/>
    <p:sldId id="295" r:id="rId57"/>
    <p:sldId id="298" r:id="rId58"/>
    <p:sldId id="292" r:id="rId59"/>
    <p:sldId id="291" r:id="rId60"/>
    <p:sldId id="314" r:id="rId61"/>
    <p:sldId id="304" r:id="rId62"/>
    <p:sldId id="283" r:id="rId63"/>
    <p:sldId id="284" r:id="rId64"/>
    <p:sldId id="288" r:id="rId65"/>
    <p:sldId id="276" r:id="rId66"/>
    <p:sldId id="279" r:id="rId67"/>
    <p:sldId id="278" r:id="rId68"/>
    <p:sldId id="280" r:id="rId69"/>
    <p:sldId id="282" r:id="rId70"/>
    <p:sldId id="268" r:id="rId71"/>
    <p:sldId id="267" r:id="rId72"/>
    <p:sldId id="266" r:id="rId73"/>
    <p:sldId id="265" r:id="rId74"/>
    <p:sldId id="258" r:id="rId75"/>
    <p:sldId id="263" r:id="rId76"/>
    <p:sldId id="26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jpe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23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52.png"/><Relationship Id="rId4" Type="http://schemas.openxmlformats.org/officeDocument/2006/relationships/image" Target="../media/image20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60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188.png"/><Relationship Id="rId39" Type="http://schemas.openxmlformats.org/officeDocument/2006/relationships/image" Target="../media/image239.png"/><Relationship Id="rId21" Type="http://schemas.openxmlformats.org/officeDocument/2006/relationships/image" Target="../media/image222.png"/><Relationship Id="rId34" Type="http://schemas.openxmlformats.org/officeDocument/2006/relationships/image" Target="../media/image234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9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40.png"/><Relationship Id="rId45" Type="http://schemas.openxmlformats.org/officeDocument/2006/relationships/image" Target="../media/image245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1.png"/><Relationship Id="rId44" Type="http://schemas.openxmlformats.org/officeDocument/2006/relationships/image" Target="../media/image244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43" Type="http://schemas.openxmlformats.org/officeDocument/2006/relationships/image" Target="../media/image243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Relationship Id="rId46" Type="http://schemas.openxmlformats.org/officeDocument/2006/relationships/image" Target="../media/image246.png"/><Relationship Id="rId20" Type="http://schemas.openxmlformats.org/officeDocument/2006/relationships/image" Target="../media/image221.png"/><Relationship Id="rId41" Type="http://schemas.openxmlformats.org/officeDocument/2006/relationships/image" Target="../media/image24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image" Target="../media/image247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3" Type="http://schemas.openxmlformats.org/officeDocument/2006/relationships/image" Target="../media/image188.png"/><Relationship Id="rId21" Type="http://schemas.openxmlformats.org/officeDocument/2006/relationships/image" Target="../media/image279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image" Target="../media/image226.png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28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19" Type="http://schemas.openxmlformats.org/officeDocument/2006/relationships/image" Target="../media/image277.png"/><Relationship Id="rId4" Type="http://schemas.openxmlformats.org/officeDocument/2006/relationships/image" Target="../media/image227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89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80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11" Type="http://schemas.openxmlformats.org/officeDocument/2006/relationships/image" Target="../media/image228.png"/><Relationship Id="rId5" Type="http://schemas.openxmlformats.org/officeDocument/2006/relationships/image" Target="../media/image283.png"/><Relationship Id="rId15" Type="http://schemas.openxmlformats.org/officeDocument/2006/relationships/image" Target="../media/image291.png"/><Relationship Id="rId10" Type="http://schemas.openxmlformats.org/officeDocument/2006/relationships/image" Target="../media/image227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26" Type="http://schemas.openxmlformats.org/officeDocument/2006/relationships/image" Target="../media/image323.png"/><Relationship Id="rId39" Type="http://schemas.openxmlformats.org/officeDocument/2006/relationships/image" Target="../media/image290.png"/><Relationship Id="rId21" Type="http://schemas.openxmlformats.org/officeDocument/2006/relationships/image" Target="../media/image318.png"/><Relationship Id="rId34" Type="http://schemas.openxmlformats.org/officeDocument/2006/relationships/image" Target="../media/image331.png"/><Relationship Id="rId42" Type="http://schemas.openxmlformats.org/officeDocument/2006/relationships/image" Target="../media/image338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29" Type="http://schemas.openxmlformats.org/officeDocument/2006/relationships/image" Target="../media/image326.png"/><Relationship Id="rId41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24" Type="http://schemas.openxmlformats.org/officeDocument/2006/relationships/image" Target="../media/image321.png"/><Relationship Id="rId32" Type="http://schemas.openxmlformats.org/officeDocument/2006/relationships/image" Target="../media/image329.png"/><Relationship Id="rId37" Type="http://schemas.openxmlformats.org/officeDocument/2006/relationships/image" Target="../media/image334.png"/><Relationship Id="rId40" Type="http://schemas.openxmlformats.org/officeDocument/2006/relationships/image" Target="../media/image336.pn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23" Type="http://schemas.openxmlformats.org/officeDocument/2006/relationships/image" Target="../media/image320.png"/><Relationship Id="rId28" Type="http://schemas.openxmlformats.org/officeDocument/2006/relationships/image" Target="../media/image325.png"/><Relationship Id="rId36" Type="http://schemas.openxmlformats.org/officeDocument/2006/relationships/image" Target="../media/image333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31" Type="http://schemas.openxmlformats.org/officeDocument/2006/relationships/image" Target="../media/image328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Relationship Id="rId22" Type="http://schemas.openxmlformats.org/officeDocument/2006/relationships/image" Target="../media/image319.png"/><Relationship Id="rId27" Type="http://schemas.openxmlformats.org/officeDocument/2006/relationships/image" Target="../media/image324.png"/><Relationship Id="rId30" Type="http://schemas.openxmlformats.org/officeDocument/2006/relationships/image" Target="../media/image327.png"/><Relationship Id="rId35" Type="http://schemas.openxmlformats.org/officeDocument/2006/relationships/image" Target="../media/image332.png"/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5" Type="http://schemas.openxmlformats.org/officeDocument/2006/relationships/image" Target="../media/image322.png"/><Relationship Id="rId33" Type="http://schemas.openxmlformats.org/officeDocument/2006/relationships/image" Target="../media/image330.png"/><Relationship Id="rId38" Type="http://schemas.openxmlformats.org/officeDocument/2006/relationships/image" Target="../media/image3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1.png"/><Relationship Id="rId4" Type="http://schemas.openxmlformats.org/officeDocument/2006/relationships/image" Target="../media/image292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2.png"/><Relationship Id="rId18" Type="http://schemas.openxmlformats.org/officeDocument/2006/relationships/image" Target="../media/image356.png"/><Relationship Id="rId26" Type="http://schemas.openxmlformats.org/officeDocument/2006/relationships/image" Target="../media/image292.png"/><Relationship Id="rId39" Type="http://schemas.openxmlformats.org/officeDocument/2006/relationships/image" Target="../media/image375.png"/><Relationship Id="rId21" Type="http://schemas.openxmlformats.org/officeDocument/2006/relationships/image" Target="../media/image359.png"/><Relationship Id="rId34" Type="http://schemas.openxmlformats.org/officeDocument/2006/relationships/image" Target="../media/image371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29" Type="http://schemas.openxmlformats.org/officeDocument/2006/relationships/image" Target="../media/image366.png"/><Relationship Id="rId41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24" Type="http://schemas.openxmlformats.org/officeDocument/2006/relationships/image" Target="../media/image362.png"/><Relationship Id="rId32" Type="http://schemas.openxmlformats.org/officeDocument/2006/relationships/image" Target="../media/image369.png"/><Relationship Id="rId37" Type="http://schemas.openxmlformats.org/officeDocument/2006/relationships/image" Target="../media/image293.png"/><Relationship Id="rId40" Type="http://schemas.openxmlformats.org/officeDocument/2006/relationships/image" Target="../media/image376.png"/><Relationship Id="rId5" Type="http://schemas.openxmlformats.org/officeDocument/2006/relationships/image" Target="../media/image344.png"/><Relationship Id="rId15" Type="http://schemas.openxmlformats.org/officeDocument/2006/relationships/image" Target="../media/image291.png"/><Relationship Id="rId23" Type="http://schemas.openxmlformats.org/officeDocument/2006/relationships/image" Target="../media/image361.png"/><Relationship Id="rId28" Type="http://schemas.openxmlformats.org/officeDocument/2006/relationships/image" Target="../media/image365.png"/><Relationship Id="rId36" Type="http://schemas.openxmlformats.org/officeDocument/2006/relationships/image" Target="../media/image373.png"/><Relationship Id="rId10" Type="http://schemas.openxmlformats.org/officeDocument/2006/relationships/image" Target="../media/image349.png"/><Relationship Id="rId19" Type="http://schemas.openxmlformats.org/officeDocument/2006/relationships/image" Target="../media/image357.png"/><Relationship Id="rId31" Type="http://schemas.openxmlformats.org/officeDocument/2006/relationships/image" Target="../media/image368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60.png"/><Relationship Id="rId27" Type="http://schemas.openxmlformats.org/officeDocument/2006/relationships/image" Target="../media/image364.png"/><Relationship Id="rId30" Type="http://schemas.openxmlformats.org/officeDocument/2006/relationships/image" Target="../media/image367.png"/><Relationship Id="rId35" Type="http://schemas.openxmlformats.org/officeDocument/2006/relationships/image" Target="../media/image372.png"/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12" Type="http://schemas.openxmlformats.org/officeDocument/2006/relationships/image" Target="../media/image351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33" Type="http://schemas.openxmlformats.org/officeDocument/2006/relationships/image" Target="../media/image370.png"/><Relationship Id="rId38" Type="http://schemas.openxmlformats.org/officeDocument/2006/relationships/image" Target="../media/image37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7" Type="http://schemas.openxmlformats.org/officeDocument/2006/relationships/image" Target="../media/image382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5" Type="http://schemas.openxmlformats.org/officeDocument/2006/relationships/image" Target="../media/image286.png"/><Relationship Id="rId4" Type="http://schemas.openxmlformats.org/officeDocument/2006/relationships/image" Target="../media/image380.png"/><Relationship Id="rId9" Type="http://schemas.openxmlformats.org/officeDocument/2006/relationships/image" Target="../media/image2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9.png"/><Relationship Id="rId7" Type="http://schemas.openxmlformats.org/officeDocument/2006/relationships/image" Target="../media/image285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Relationship Id="rId9" Type="http://schemas.openxmlformats.org/officeDocument/2006/relationships/image" Target="../media/image3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398.png"/><Relationship Id="rId10" Type="http://schemas.openxmlformats.org/officeDocument/2006/relationships/image" Target="../media/image403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94.png"/><Relationship Id="rId7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62.png"/><Relationship Id="rId4" Type="http://schemas.openxmlformats.org/officeDocument/2006/relationships/image" Target="../media/image2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5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7.png"/><Relationship Id="rId7" Type="http://schemas.openxmlformats.org/officeDocument/2006/relationships/image" Target="../media/image43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29.png"/><Relationship Id="rId10" Type="http://schemas.openxmlformats.org/officeDocument/2006/relationships/image" Target="../media/image433.png"/><Relationship Id="rId4" Type="http://schemas.openxmlformats.org/officeDocument/2006/relationships/image" Target="../media/image428.png"/><Relationship Id="rId9" Type="http://schemas.openxmlformats.org/officeDocument/2006/relationships/image" Target="../media/image4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-2.93703</a:t>
            </a:r>
          </a:p>
        </p:txBody>
      </p: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36495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9619225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4420302" y="20462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6895567" y="212370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62" y="2400708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56" y="245329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99" y="2453295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57" y="2400708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2152694" y="20462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8" y="2271857"/>
            <a:ext cx="1876427" cy="2299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E19BD-17F9-0E17-0726-1AE6EDCA4D9B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7388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522155" y="17155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9015083" y="174272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7175948" y="17259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" y="2344595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723" y="2465838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15" y="2469332"/>
            <a:ext cx="1411389" cy="2975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E1D9E-0253-3BD3-1B58-2ADBD8E4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04" y="2465838"/>
            <a:ext cx="2012187" cy="2589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688568" y="17057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4932258" y="17073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8D684-8651-9CC5-191B-3FA033418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014" y="2465838"/>
            <a:ext cx="2587260" cy="28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-2.68997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94749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25673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10211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32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9" y="1973828"/>
            <a:ext cx="2288475" cy="2910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6BFAF-828A-5029-D468-75D2D4A6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35" y="2007309"/>
            <a:ext cx="2288476" cy="3166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3A3547-4F6C-63E7-E12A-9EC10ABE5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10" y="1897627"/>
            <a:ext cx="1699626" cy="33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82284</TotalTime>
  <Words>1438</Words>
  <Application>Microsoft Office PowerPoint</Application>
  <PresentationFormat>Widescreen</PresentationFormat>
  <Paragraphs>316</Paragraphs>
  <Slides>76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354</cp:revision>
  <dcterms:created xsi:type="dcterms:W3CDTF">2023-07-26T17:49:20Z</dcterms:created>
  <dcterms:modified xsi:type="dcterms:W3CDTF">2025-05-05T22:34:23Z</dcterms:modified>
</cp:coreProperties>
</file>